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58" r:id="rId5"/>
    <p:sldId id="265" r:id="rId6"/>
    <p:sldId id="261" r:id="rId7"/>
    <p:sldId id="267" r:id="rId8"/>
    <p:sldId id="268" r:id="rId9"/>
    <p:sldId id="269" r:id="rId10"/>
    <p:sldId id="270" r:id="rId11"/>
    <p:sldId id="271" r:id="rId12"/>
    <p:sldId id="259" r:id="rId13"/>
    <p:sldId id="263" r:id="rId14"/>
    <p:sldId id="260" r:id="rId15"/>
    <p:sldId id="266" r:id="rId16"/>
    <p:sldId id="264" r:id="rId17"/>
    <p:sldId id="26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5ECB5B-BE1C-4E1A-908E-1BB28F6A7C60}"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5ECB5B-BE1C-4E1A-908E-1BB28F6A7C60}"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5ECB5B-BE1C-4E1A-908E-1BB28F6A7C60}"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5ECB5B-BE1C-4E1A-908E-1BB28F6A7C60}"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5ECB5B-BE1C-4E1A-908E-1BB28F6A7C60}" type="datetimeFigureOut">
              <a:rPr lang="en-US" smtClean="0"/>
              <a:pPr/>
              <a:t>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5ECB5B-BE1C-4E1A-908E-1BB28F6A7C60}" type="datetimeFigureOut">
              <a:rPr lang="en-US" smtClean="0"/>
              <a:pPr/>
              <a:t>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5ECB5B-BE1C-4E1A-908E-1BB28F6A7C60}" type="datetimeFigureOut">
              <a:rPr lang="en-US" smtClean="0"/>
              <a:pPr/>
              <a:t>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5ECB5B-BE1C-4E1A-908E-1BB28F6A7C60}" type="datetimeFigureOut">
              <a:rPr lang="en-US" smtClean="0"/>
              <a:pPr/>
              <a:t>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5ECB5B-BE1C-4E1A-908E-1BB28F6A7C60}" type="datetimeFigureOut">
              <a:rPr lang="en-US" smtClean="0"/>
              <a:pPr/>
              <a:t>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5ECB5B-BE1C-4E1A-908E-1BB28F6A7C60}" type="datetimeFigureOut">
              <a:rPr lang="en-US" smtClean="0"/>
              <a:pPr/>
              <a:t>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5ECB5B-BE1C-4E1A-908E-1BB28F6A7C60}" type="datetimeFigureOut">
              <a:rPr lang="en-US" smtClean="0"/>
              <a:pPr/>
              <a:t>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CD1D08-93A1-48EF-AFC7-AFA3386662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5ECB5B-BE1C-4E1A-908E-1BB28F6A7C60}" type="datetimeFigureOut">
              <a:rPr lang="en-US" smtClean="0"/>
              <a:pPr/>
              <a:t>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CD1D08-93A1-48EF-AFC7-AFA3386662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Anti-War movement</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www2.iath.virginia.edu/sixties/Graphics/Track16/make_love_not_war.gif"/>
          <p:cNvPicPr>
            <a:picLocks noChangeAspect="1" noChangeArrowheads="1"/>
          </p:cNvPicPr>
          <p:nvPr/>
        </p:nvPicPr>
        <p:blipFill>
          <a:blip r:embed="rId2" cstate="print"/>
          <a:srcRect/>
          <a:stretch>
            <a:fillRect/>
          </a:stretch>
        </p:blipFill>
        <p:spPr bwMode="auto">
          <a:xfrm>
            <a:off x="2057400" y="0"/>
            <a:ext cx="4724400" cy="688896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artlex.com/ArtLex/p/images/poster_schneider_war_lg.jpg"/>
          <p:cNvPicPr>
            <a:picLocks noChangeAspect="1" noChangeArrowheads="1"/>
          </p:cNvPicPr>
          <p:nvPr/>
        </p:nvPicPr>
        <p:blipFill>
          <a:blip r:embed="rId2" cstate="print"/>
          <a:srcRect/>
          <a:stretch>
            <a:fillRect/>
          </a:stretch>
        </p:blipFill>
        <p:spPr bwMode="auto">
          <a:xfrm>
            <a:off x="1752600" y="9651"/>
            <a:ext cx="5791200" cy="687609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Chicago Democratic Convention</a:t>
            </a:r>
            <a:endParaRPr lang="en-US" dirty="0"/>
          </a:p>
        </p:txBody>
      </p:sp>
      <p:sp>
        <p:nvSpPr>
          <p:cNvPr id="3" name="Content Placeholder 2"/>
          <p:cNvSpPr>
            <a:spLocks noGrp="1"/>
          </p:cNvSpPr>
          <p:nvPr>
            <p:ph idx="1"/>
          </p:nvPr>
        </p:nvSpPr>
        <p:spPr/>
        <p:txBody>
          <a:bodyPr/>
          <a:lstStyle/>
          <a:p>
            <a:r>
              <a:rPr lang="en-US" dirty="0" smtClean="0"/>
              <a:t>Riots broke out at 1968 Democratic Convention when anti-war protests marched through the city.</a:t>
            </a:r>
          </a:p>
          <a:p>
            <a:r>
              <a:rPr lang="en-US" dirty="0" smtClean="0"/>
              <a:t>Police officers stopped to break up the peaceful demonstrations and a riot broke out.  </a:t>
            </a:r>
          </a:p>
          <a:p>
            <a:r>
              <a:rPr lang="en-US" dirty="0" smtClean="0"/>
              <a:t>The Chicago Convention demonstrated a loss of law and order in society that many blamed on the Democrats.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uiowa.edu/policult/assets/VietNam/KentState.jpg"/>
          <p:cNvPicPr>
            <a:picLocks noChangeAspect="1" noChangeArrowheads="1"/>
          </p:cNvPicPr>
          <p:nvPr/>
        </p:nvPicPr>
        <p:blipFill>
          <a:blip r:embed="rId2" cstate="print"/>
          <a:srcRect/>
          <a:stretch>
            <a:fillRect/>
          </a:stretch>
        </p:blipFill>
        <p:spPr bwMode="auto">
          <a:xfrm>
            <a:off x="533400" y="154802"/>
            <a:ext cx="8077200" cy="641084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4454" y="0"/>
            <a:ext cx="9079546" cy="63456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 Media play a role in the Anti-War movement?</a:t>
            </a:r>
            <a:endParaRPr lang="en-US" dirty="0"/>
          </a:p>
        </p:txBody>
      </p:sp>
      <p:sp>
        <p:nvSpPr>
          <p:cNvPr id="3" name="Content Placeholder 2"/>
          <p:cNvSpPr>
            <a:spLocks noGrp="1"/>
          </p:cNvSpPr>
          <p:nvPr>
            <p:ph idx="1"/>
          </p:nvPr>
        </p:nvSpPr>
        <p:spPr/>
        <p:txBody>
          <a:bodyPr>
            <a:normAutofit/>
          </a:bodyPr>
          <a:lstStyle/>
          <a:p>
            <a:r>
              <a:rPr lang="en-US" dirty="0" smtClean="0"/>
              <a:t>People were connected all over the country by video and sound of the protests.</a:t>
            </a:r>
          </a:p>
          <a:p>
            <a:r>
              <a:rPr lang="en-US" dirty="0" smtClean="0"/>
              <a:t>In addition musicians and </a:t>
            </a:r>
            <a:r>
              <a:rPr lang="en-US" dirty="0" err="1" smtClean="0"/>
              <a:t>hollywood</a:t>
            </a:r>
            <a:r>
              <a:rPr lang="en-US" dirty="0" smtClean="0"/>
              <a:t> incorporated the anti-war movement into music and movies.</a:t>
            </a:r>
          </a:p>
          <a:p>
            <a:r>
              <a:rPr lang="en-US" dirty="0" smtClean="0"/>
              <a:t>Also, the live news coverage from Vietnam allowed Americans to see what was happening in the war as it happens.  </a:t>
            </a:r>
          </a:p>
          <a:p>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Anti-War Music</a:t>
            </a:r>
            <a:endParaRPr lang="en-US" dirty="0"/>
          </a:p>
        </p:txBody>
      </p:sp>
      <p:sp>
        <p:nvSpPr>
          <p:cNvPr id="3" name="Content Placeholder 2"/>
          <p:cNvSpPr>
            <a:spLocks noGrp="1"/>
          </p:cNvSpPr>
          <p:nvPr>
            <p:ph idx="1"/>
          </p:nvPr>
        </p:nvSpPr>
        <p:spPr/>
        <p:txBody>
          <a:bodyPr/>
          <a:lstStyle/>
          <a:p>
            <a:r>
              <a:rPr lang="en-US" dirty="0" smtClean="0"/>
              <a:t>We are going to listen to three songs that were written to protest the war.  </a:t>
            </a:r>
          </a:p>
          <a:p>
            <a:r>
              <a:rPr lang="en-US" dirty="0" smtClean="0"/>
              <a:t>Follow along with the lyrics and fill out the reflection sheet as you listen to the music.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normAutofit/>
          </a:bodyPr>
          <a:lstStyle/>
          <a:p>
            <a:r>
              <a:rPr lang="en-US" dirty="0" smtClean="0"/>
              <a:t>You will create </a:t>
            </a:r>
            <a:r>
              <a:rPr lang="en-US" dirty="0"/>
              <a:t>posters about the anti-war movement/protest.  They should include at least one historical reference to an event or person discussed in the last three lessons.  It should use both text and visuals to illustrate how American public opinion has changed </a:t>
            </a:r>
            <a:r>
              <a:rPr lang="en-US" dirty="0" smtClean="0"/>
              <a:t>through the year during the Vietnam War.  </a:t>
            </a:r>
            <a:endParaRPr lang="en-US" dirty="0"/>
          </a:p>
          <a:p>
            <a:pPr>
              <a:buNone/>
            </a:pPr>
            <a:r>
              <a:rPr lang="en-US" dirty="0"/>
              <a:t>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Warm-up</a:t>
            </a:r>
            <a:endParaRPr lang="en-US" dirty="0"/>
          </a:p>
        </p:txBody>
      </p:sp>
      <p:sp>
        <p:nvSpPr>
          <p:cNvPr id="3" name="Content Placeholder 2"/>
          <p:cNvSpPr>
            <a:spLocks noGrp="1"/>
          </p:cNvSpPr>
          <p:nvPr>
            <p:ph idx="1"/>
          </p:nvPr>
        </p:nvSpPr>
        <p:spPr/>
        <p:txBody>
          <a:bodyPr/>
          <a:lstStyle/>
          <a:p>
            <a:r>
              <a:rPr lang="en-US" sz="6000" dirty="0"/>
              <a:t>How would you protest a decision by the government you didn’t agree with?</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r>
              <a:rPr lang="en-US" dirty="0" smtClean="0"/>
              <a:t>You must have an ID to take the final</a:t>
            </a:r>
          </a:p>
          <a:p>
            <a:r>
              <a:rPr lang="en-US" dirty="0" smtClean="0"/>
              <a:t>Review homework due tomorrow</a:t>
            </a:r>
          </a:p>
          <a:p>
            <a:r>
              <a:rPr lang="en-US" dirty="0" smtClean="0"/>
              <a:t>Remember final exams are less than 10 class days away</a:t>
            </a:r>
          </a:p>
          <a:p>
            <a:r>
              <a:rPr lang="en-US" dirty="0" smtClean="0"/>
              <a:t>COACH CLASS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Anti-War movement</a:t>
            </a:r>
            <a:endParaRPr lang="en-US" dirty="0"/>
          </a:p>
        </p:txBody>
      </p:sp>
      <p:sp>
        <p:nvSpPr>
          <p:cNvPr id="3" name="Content Placeholder 2"/>
          <p:cNvSpPr>
            <a:spLocks noGrp="1"/>
          </p:cNvSpPr>
          <p:nvPr>
            <p:ph idx="1"/>
          </p:nvPr>
        </p:nvSpPr>
        <p:spPr/>
        <p:txBody>
          <a:bodyPr>
            <a:normAutofit/>
          </a:bodyPr>
          <a:lstStyle/>
          <a:p>
            <a:r>
              <a:rPr lang="en-US" sz="5400" dirty="0" smtClean="0"/>
              <a:t>What events that we learned about on Tuesday might have led Americans to oppose the war? </a:t>
            </a:r>
            <a:endParaRPr lang="en-US" sz="5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nti-war Vietnam War protests"/>
          <p:cNvPicPr>
            <a:picLocks noChangeAspect="1" noChangeArrowheads="1"/>
          </p:cNvPicPr>
          <p:nvPr/>
        </p:nvPicPr>
        <p:blipFill>
          <a:blip r:embed="rId2" cstate="print"/>
          <a:srcRect/>
          <a:stretch>
            <a:fillRect/>
          </a:stretch>
        </p:blipFill>
        <p:spPr bwMode="auto">
          <a:xfrm>
            <a:off x="143657" y="42863"/>
            <a:ext cx="8937884" cy="681513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Protest against the War?</a:t>
            </a:r>
            <a:endParaRPr lang="en-US" dirty="0"/>
          </a:p>
        </p:txBody>
      </p:sp>
      <p:sp>
        <p:nvSpPr>
          <p:cNvPr id="3" name="Content Placeholder 2"/>
          <p:cNvSpPr>
            <a:spLocks noGrp="1"/>
          </p:cNvSpPr>
          <p:nvPr>
            <p:ph idx="1"/>
          </p:nvPr>
        </p:nvSpPr>
        <p:spPr>
          <a:xfrm>
            <a:off x="457200" y="1295400"/>
            <a:ext cx="8458200" cy="5105400"/>
          </a:xfrm>
        </p:spPr>
        <p:txBody>
          <a:bodyPr>
            <a:normAutofit/>
          </a:bodyPr>
          <a:lstStyle/>
          <a:p>
            <a:r>
              <a:rPr lang="en-US" dirty="0" smtClean="0"/>
              <a:t>Some believed we should not be involved in foreign conflicts</a:t>
            </a:r>
          </a:p>
          <a:p>
            <a:r>
              <a:rPr lang="en-US" dirty="0" smtClean="0"/>
              <a:t>Some believed that after My Lai the U.S. army was not doing anything beneficial in Vietnam.</a:t>
            </a:r>
          </a:p>
          <a:p>
            <a:r>
              <a:rPr lang="en-US" dirty="0" smtClean="0"/>
              <a:t>Others were just tired of seeing their friends and family dying in the war.</a:t>
            </a:r>
          </a:p>
          <a:p>
            <a:r>
              <a:rPr lang="en-US" dirty="0" smtClean="0"/>
              <a:t>In addition many did not want to be sent into war.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static.howstuffworks.com/gif/protest-8.jpg"/>
          <p:cNvPicPr>
            <a:picLocks noChangeAspect="1" noChangeArrowheads="1"/>
          </p:cNvPicPr>
          <p:nvPr/>
        </p:nvPicPr>
        <p:blipFill>
          <a:blip r:embed="rId2" cstate="print"/>
          <a:srcRect/>
          <a:stretch>
            <a:fillRect/>
          </a:stretch>
        </p:blipFill>
        <p:spPr bwMode="auto">
          <a:xfrm>
            <a:off x="228600" y="38100"/>
            <a:ext cx="8686800" cy="65151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upload.wikimedia.org/wikipedia/commons/d/d3/Vietnam_War_Protest_in_DC,_1967.gif"/>
          <p:cNvPicPr>
            <a:picLocks noChangeAspect="1" noChangeArrowheads="1"/>
          </p:cNvPicPr>
          <p:nvPr/>
        </p:nvPicPr>
        <p:blipFill>
          <a:blip r:embed="rId2" cstate="print"/>
          <a:srcRect/>
          <a:stretch>
            <a:fillRect/>
          </a:stretch>
        </p:blipFill>
        <p:spPr bwMode="auto">
          <a:xfrm>
            <a:off x="2362200" y="22412"/>
            <a:ext cx="4648200" cy="683558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chandrakantha.com/articles/indian_music/filmi_sangeet/media/1965_Antiwar_Protest3.jpg"/>
          <p:cNvPicPr>
            <a:picLocks noChangeAspect="1" noChangeArrowheads="1"/>
          </p:cNvPicPr>
          <p:nvPr/>
        </p:nvPicPr>
        <p:blipFill>
          <a:blip r:embed="rId2" cstate="print"/>
          <a:srcRect/>
          <a:stretch>
            <a:fillRect/>
          </a:stretch>
        </p:blipFill>
        <p:spPr bwMode="auto">
          <a:xfrm>
            <a:off x="762000" y="0"/>
            <a:ext cx="6781800" cy="67818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4868</TotalTime>
  <Words>327</Words>
  <Application>Microsoft Office PowerPoint</Application>
  <PresentationFormat>On-screen Show (4:3)</PresentationFormat>
  <Paragraphs>29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Anti-War movement</vt:lpstr>
      <vt:lpstr>Warm-up</vt:lpstr>
      <vt:lpstr>Announcements</vt:lpstr>
      <vt:lpstr>Anti-War movement</vt:lpstr>
      <vt:lpstr>Slide 5</vt:lpstr>
      <vt:lpstr>Why Protest against the War?</vt:lpstr>
      <vt:lpstr>Slide 7</vt:lpstr>
      <vt:lpstr>Slide 8</vt:lpstr>
      <vt:lpstr>Slide 9</vt:lpstr>
      <vt:lpstr>Slide 10</vt:lpstr>
      <vt:lpstr>Slide 11</vt:lpstr>
      <vt:lpstr>Chicago Democratic Convention</vt:lpstr>
      <vt:lpstr>Slide 13</vt:lpstr>
      <vt:lpstr>Slide 14</vt:lpstr>
      <vt:lpstr>How did Media play a role in the Anti-War movement?</vt:lpstr>
      <vt:lpstr>Anti-War Music</vt:lpstr>
      <vt:lpstr>Exit Slip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Anti-War movement</dc:title>
  <dc:creator>Sejal</dc:creator>
  <cp:lastModifiedBy>Sejal</cp:lastModifiedBy>
  <cp:revision>29</cp:revision>
  <dcterms:created xsi:type="dcterms:W3CDTF">2010-04-11T20:33:53Z</dcterms:created>
  <dcterms:modified xsi:type="dcterms:W3CDTF">2011-01-04T20:55:12Z</dcterms:modified>
</cp:coreProperties>
</file>